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</p:sldMasterIdLst>
  <p:notesMasterIdLst>
    <p:notesMasterId r:id="rId18"/>
  </p:notesMasterIdLst>
  <p:handoutMasterIdLst>
    <p:handoutMasterId r:id="rId19"/>
  </p:handoutMasterIdLst>
  <p:sldIdLst>
    <p:sldId id="289" r:id="rId7"/>
    <p:sldId id="290" r:id="rId8"/>
    <p:sldId id="297" r:id="rId9"/>
    <p:sldId id="291" r:id="rId10"/>
    <p:sldId id="293" r:id="rId11"/>
    <p:sldId id="294" r:id="rId12"/>
    <p:sldId id="295" r:id="rId13"/>
    <p:sldId id="292" r:id="rId14"/>
    <p:sldId id="296" r:id="rId15"/>
    <p:sldId id="298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80" autoAdjust="0"/>
    <p:restoredTop sz="94613"/>
  </p:normalViewPr>
  <p:slideViewPr>
    <p:cSldViewPr snapToGrid="0" snapToObjects="1">
      <p:cViewPr varScale="1">
        <p:scale>
          <a:sx n="70" d="100"/>
          <a:sy n="70" d="100"/>
        </p:scale>
        <p:origin x="75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C8BBC-EE5A-0242-B738-2A7C7A3FFB1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A707E-E506-D44E-9F03-398C59180DFC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CC8B-AF56-464A-A95F-8C0EA0F5738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A1C4-3A8E-8246-BF5C-75D2803A7E5D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00AA-2309-D347-AEFB-2B2DB276E769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985D-C099-0040-9433-7DB721433103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F8D-DA95-8C46-A723-382E56B4DC13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AF51-4786-1B44-AFD4-4C49A35542DD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F5BE-4A88-C341-95B8-89DF459792EB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D85-637E-4240-B41F-F87A99DA0191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441B-48E3-9441-BB41-6B9EE647731B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424-B022-254F-A33B-CD0A450F4E48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F701-621E-9C41-BDF8-BE9F05EE540A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2E1A-0091-0045-AA6E-5D414AAAF688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22E5-1476-C34F-9EEF-4D85AF7E7902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17DB-941A-3247-9261-44EF3E8DDCE9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0002-6F52-2B4E-84E0-015D473189B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8F3-2A3A-824A-91D9-A2D0C0B51D16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E192-CDA5-8D45-8EA2-7DEFE46F913D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3BD1-93FF-F548-B4DB-FC09C0D47420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12D2-DFE9-E241-9AF6-2E4AB15556FF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34ED-F203-FA47-A4AE-42336E48C6C3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595-7FF4-E14C-B5FC-7CED1798608B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4714-2AC8-9940-9437-3FC6C3A0399C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906-8E7F-E047-AF1F-AA087BD80B47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BC7-5941-5848-8B08-EDE475037830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066EA-FA83-C949-BDA5-ABD36D2385F6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A1C4-3A8E-8246-BF5C-75D2803A7E5D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66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00AA-2309-D347-AEFB-2B2DB276E769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0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985D-C099-0040-9433-7DB721433103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30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F8D-DA95-8C46-A723-382E56B4DC13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42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AF51-4786-1B44-AFD4-4C49A35542DD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F5BE-4A88-C341-95B8-89DF459792EB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F69D-ACA2-C94C-815A-DF7CF112F4E5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D85-637E-4240-B41F-F87A99DA0191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8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441B-48E3-9441-BB41-6B9EE647731B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600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F701-621E-9C41-BDF8-BE9F05EE540A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10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2E1A-0091-0045-AA6E-5D414AAAF688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24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22E5-1476-C34F-9EEF-4D85AF7E7902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31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6815-494D-AC43-9B33-2F9570967BF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77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B86E-CFB1-CA4E-9DF9-B0CEC6E0742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88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3A98-E1B0-3440-912D-EBE5F791588D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5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2E9-D72B-AD48-AF1F-52A08EBA4303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99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5479-4DE8-6441-8AD0-9A685ACF12B8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F2583-5F88-0D45-B8AE-2A60E010D631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1241-F89D-A94C-9EDF-69E3F40ABE0B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5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C5F3B-56FA-F546-A574-CF6D118384F4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96E9-40E7-7B40-BAB3-173E3286BBA4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674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9019-D865-2D41-8B16-2696D9E9FF36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518C-F8F8-2041-85CC-55BAE734FAC4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17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F100-C690-2548-A59E-01C6F77806AD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2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CE0B-6ABC-9D4A-9944-BE4084483D3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5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8BD0-9C32-4C4B-B66B-306A9F13CF20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0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913E-2851-A740-B3FD-F42F7400D340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381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8FCE-A927-3844-9E3B-6083AB9AF783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B27F-0669-D34C-A91A-64B17AB64A96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6342-05E0-2B4D-B337-0AEB5C7EAB24}" type="datetime1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95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DE53-9418-984B-93FC-8DAE115B31D6}" type="datetime1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77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4570-A037-2046-98C9-DB89177DA9ED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3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A431-089C-8B4C-A74D-9FDFCF7A4A50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9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3F11B-1739-D449-BD5E-3D05E6951917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140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FABB1-8177-344A-9D50-C38771FF47C7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2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8BC6-E711-6D40-AB8F-60352FB91331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C8CB1-04BA-CC44-81D6-457EF2405967}" type="datetime1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7538-3BC4-8846-BFD2-7692EDE4A6E3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D0F5-C616-1D49-A4C9-F8CD524F37EF}" type="datetime1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7D79AA-B38F-9F4B-8369-E12D72B4227B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C9F0088-96C8-024B-B142-41A4A2764074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83EE-B274-334E-B3C2-E24942303A55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7D79AA-B38F-9F4B-8369-E12D72B4227B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92EBBD4-7984-D84D-B013-2DE21F9AA31A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B5F9-1EB9-5146-A0A2-D543FBB3141E}" type="datetime1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606157"/>
          </a:xfrm>
        </p:spPr>
        <p:txBody>
          <a:bodyPr/>
          <a:lstStyle/>
          <a:p>
            <a:r>
              <a:rPr lang="en-US" dirty="0" err="1" smtClean="0"/>
              <a:t>Construindo</a:t>
            </a:r>
            <a:r>
              <a:rPr lang="en-US" dirty="0" smtClean="0"/>
              <a:t> um </a:t>
            </a:r>
            <a:r>
              <a:rPr lang="en-US" dirty="0" err="1"/>
              <a:t>R</a:t>
            </a:r>
            <a:r>
              <a:rPr lang="en-US" dirty="0" err="1" smtClean="0"/>
              <a:t>obô</a:t>
            </a:r>
            <a:r>
              <a:rPr lang="en-US" dirty="0" smtClean="0"/>
              <a:t> de </a:t>
            </a:r>
            <a:r>
              <a:rPr lang="en-US" dirty="0" err="1" smtClean="0"/>
              <a:t>Competição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Lição</a:t>
            </a:r>
            <a:r>
              <a:rPr lang="en-US" dirty="0" smtClean="0"/>
              <a:t> de DESIGN Do ROBÔ.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 </a:t>
            </a:r>
            <a:r>
              <a:rPr lang="en-US" dirty="0" err="1" smtClean="0"/>
              <a:t>rubrica</a:t>
            </a:r>
            <a:r>
              <a:rPr lang="en-US" dirty="0" smtClean="0"/>
              <a:t> da </a:t>
            </a:r>
            <a:r>
              <a:rPr lang="en-US" dirty="0" err="1" smtClean="0"/>
              <a:t>competição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acha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tem um </a:t>
            </a:r>
            <a:r>
              <a:rPr lang="en-US" dirty="0" err="1" smtClean="0"/>
              <a:t>bom</a:t>
            </a:r>
            <a:r>
              <a:rPr lang="en-US" dirty="0" smtClean="0"/>
              <a:t> design,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se </a:t>
            </a:r>
            <a:r>
              <a:rPr lang="en-US" dirty="0" err="1" smtClean="0"/>
              <a:t>movimenta</a:t>
            </a:r>
            <a:r>
              <a:rPr lang="en-US" dirty="0" smtClean="0"/>
              <a:t> e </a:t>
            </a:r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curvas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Confira</a:t>
            </a:r>
            <a:r>
              <a:rPr lang="en-US" dirty="0" smtClean="0"/>
              <a:t> a </a:t>
            </a:r>
            <a:r>
              <a:rPr lang="en-US" dirty="0" err="1" smtClean="0"/>
              <a:t>rubrica</a:t>
            </a:r>
            <a:r>
              <a:rPr lang="en-US" dirty="0" smtClean="0"/>
              <a:t> da </a:t>
            </a:r>
            <a:r>
              <a:rPr lang="en-US" dirty="0" err="1" smtClean="0"/>
              <a:t>competição</a:t>
            </a:r>
            <a:r>
              <a:rPr lang="en-US" dirty="0" smtClean="0"/>
              <a:t> e </a:t>
            </a:r>
            <a:r>
              <a:rPr lang="en-US" dirty="0" err="1" smtClean="0"/>
              <a:t>veja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se </a:t>
            </a:r>
            <a:r>
              <a:rPr lang="en-US" dirty="0" err="1" smtClean="0"/>
              <a:t>encaixa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t="37256" r="5827" b="19211"/>
          <a:stretch/>
        </p:blipFill>
        <p:spPr bwMode="auto">
          <a:xfrm>
            <a:off x="512008" y="3528991"/>
            <a:ext cx="8190666" cy="234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Créditos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Este tutorial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Sanjay </a:t>
            </a:r>
            <a:r>
              <a:rPr lang="en-US" dirty="0" err="1"/>
              <a:t>Seshan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/>
              <a:t>Arvind</a:t>
            </a:r>
            <a:r>
              <a:rPr lang="en-US" dirty="0"/>
              <a:t> </a:t>
            </a:r>
            <a:r>
              <a:rPr lang="en-US" dirty="0" err="1" smtClean="0"/>
              <a:t>Seshan</a:t>
            </a:r>
            <a:r>
              <a:rPr lang="en-US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traduzida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Luiz Gabriel Vieira Costa e Luiz Gustavo de Oliveira Costa da </a:t>
            </a:r>
            <a:r>
              <a:rPr lang="en-US" dirty="0" err="1"/>
              <a:t>e</a:t>
            </a:r>
            <a:r>
              <a:rPr lang="en-US" dirty="0" err="1" smtClean="0"/>
              <a:t>quipe</a:t>
            </a:r>
            <a:r>
              <a:rPr lang="en-US" dirty="0" smtClean="0"/>
              <a:t> </a:t>
            </a:r>
            <a:r>
              <a:rPr lang="en-US" dirty="0" smtClean="0"/>
              <a:t>TILT.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lições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www.ev3lessons.com</a:t>
            </a:r>
            <a:r>
              <a:rPr lang="en-US" dirty="0" smtClean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Este </a:t>
            </a:r>
            <a:r>
              <a:rPr kumimoji="0" lang="en-US" altLang="en-US" sz="20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trabalho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é </a:t>
            </a:r>
            <a:r>
              <a:rPr kumimoji="0" lang="en-US" altLang="en-US" sz="20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licenciado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kumimoji="0" lang="en-US" altLang="en-US" sz="20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por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Nossas</a:t>
            </a:r>
            <a:r>
              <a:rPr lang="en-US" dirty="0" smtClean="0"/>
              <a:t> </a:t>
            </a:r>
            <a:r>
              <a:rPr lang="en-US" dirty="0" err="1" smtClean="0"/>
              <a:t>regras</a:t>
            </a:r>
            <a:r>
              <a:rPr lang="en-US" dirty="0" smtClean="0"/>
              <a:t> para design do </a:t>
            </a:r>
            <a:r>
              <a:rPr lang="en-US" dirty="0" err="1" smtClean="0"/>
              <a:t>robÔ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7944" y="1254029"/>
            <a:ext cx="8574087" cy="48461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REGRA </a:t>
            </a:r>
            <a:r>
              <a:rPr lang="en-US" dirty="0">
                <a:solidFill>
                  <a:srgbClr val="FF0000"/>
                </a:solidFill>
              </a:rPr>
              <a:t>#1: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pressa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 a base do </a:t>
            </a:r>
            <a:r>
              <a:rPr lang="en-US" dirty="0" err="1" smtClean="0"/>
              <a:t>robô</a:t>
            </a:r>
            <a:r>
              <a:rPr lang="en-US" dirty="0" smtClean="0"/>
              <a:t> antes de </a:t>
            </a:r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acessórios</a:t>
            </a:r>
            <a:r>
              <a:rPr lang="en-US" dirty="0" smtClean="0"/>
              <a:t> para resolver as </a:t>
            </a:r>
            <a:r>
              <a:rPr lang="en-US" dirty="0" err="1" smtClean="0"/>
              <a:t>missões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REGRA </a:t>
            </a:r>
            <a:r>
              <a:rPr lang="en-US" dirty="0">
                <a:solidFill>
                  <a:srgbClr val="FF0000"/>
                </a:solidFill>
              </a:rPr>
              <a:t>#2: </a:t>
            </a:r>
            <a:r>
              <a:rPr lang="en-US" dirty="0" smtClean="0"/>
              <a:t>Se </a:t>
            </a:r>
            <a:r>
              <a:rPr lang="pt-BR" dirty="0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começando</a:t>
            </a:r>
            <a:r>
              <a:rPr lang="en-US" dirty="0" smtClean="0"/>
              <a:t>, </a:t>
            </a:r>
            <a:r>
              <a:rPr lang="en-US" dirty="0" err="1" smtClean="0"/>
              <a:t>tudo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reconstruir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base de </a:t>
            </a:r>
            <a:r>
              <a:rPr lang="en-US" dirty="0" err="1" smtClean="0"/>
              <a:t>algum</a:t>
            </a:r>
            <a:r>
              <a:rPr lang="en-US" dirty="0" smtClean="0"/>
              <a:t> manual da LEGO, EV3Lessons, </a:t>
            </a:r>
            <a:r>
              <a:rPr lang="en-US" dirty="0" err="1" smtClean="0"/>
              <a:t>ou</a:t>
            </a:r>
            <a:r>
              <a:rPr lang="en-US" dirty="0" smtClean="0"/>
              <a:t> outro </a:t>
            </a:r>
            <a:r>
              <a:rPr lang="en-US" dirty="0" err="1" smtClean="0"/>
              <a:t>livro</a:t>
            </a:r>
            <a:r>
              <a:rPr lang="en-US" dirty="0" smtClean="0"/>
              <a:t> </a:t>
            </a:r>
            <a:r>
              <a:rPr lang="en-US" dirty="0" err="1" smtClean="0"/>
              <a:t>qualquer</a:t>
            </a:r>
            <a:r>
              <a:rPr lang="en-US" dirty="0" smtClean="0"/>
              <a:t>.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comece</a:t>
            </a:r>
            <a:r>
              <a:rPr lang="en-US" dirty="0" smtClean="0"/>
              <a:t> com um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para </a:t>
            </a:r>
            <a:r>
              <a:rPr lang="en-US" dirty="0" err="1" smtClean="0"/>
              <a:t>fazer</a:t>
            </a:r>
            <a:r>
              <a:rPr lang="en-US" dirty="0" smtClean="0"/>
              <a:t> o </a:t>
            </a:r>
            <a:r>
              <a:rPr lang="en-US" dirty="0" err="1" smtClean="0"/>
              <a:t>máximo</a:t>
            </a:r>
            <a:r>
              <a:rPr lang="en-US" dirty="0" smtClean="0"/>
              <a:t> de </a:t>
            </a:r>
            <a:r>
              <a:rPr lang="en-US" dirty="0" err="1" smtClean="0"/>
              <a:t>pontos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desafio</a:t>
            </a:r>
            <a:r>
              <a:rPr lang="en-US" dirty="0" smtClean="0"/>
              <a:t>.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invés</a:t>
            </a:r>
            <a:r>
              <a:rPr lang="en-US" dirty="0" smtClean="0"/>
              <a:t> disso, </a:t>
            </a:r>
            <a:r>
              <a:rPr lang="en-US" dirty="0" err="1" smtClean="0"/>
              <a:t>comece</a:t>
            </a:r>
            <a:r>
              <a:rPr lang="en-US" dirty="0" smtClean="0"/>
              <a:t> com um </a:t>
            </a:r>
            <a:r>
              <a:rPr lang="en-US" dirty="0"/>
              <a:t>design </a:t>
            </a:r>
            <a:r>
              <a:rPr lang="en-US" dirty="0" err="1" smtClean="0"/>
              <a:t>básico</a:t>
            </a:r>
            <a:r>
              <a:rPr lang="en-US" dirty="0" smtClean="0"/>
              <a:t> (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</a:t>
            </a:r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competição</a:t>
            </a:r>
            <a:r>
              <a:rPr lang="en-US" dirty="0" smtClean="0"/>
              <a:t>)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possa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estruturas</a:t>
            </a:r>
            <a:r>
              <a:rPr lang="en-US" dirty="0" smtClean="0"/>
              <a:t> e </a:t>
            </a:r>
            <a:r>
              <a:rPr lang="en-US" dirty="0" err="1" smtClean="0"/>
              <a:t>faça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time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 smtClean="0"/>
              <a:t> </a:t>
            </a:r>
            <a:r>
              <a:rPr lang="en-US" dirty="0" err="1" smtClean="0"/>
              <a:t>própria</a:t>
            </a:r>
            <a:r>
              <a:rPr lang="en-US" dirty="0" smtClean="0"/>
              <a:t>. </a:t>
            </a:r>
            <a:r>
              <a:rPr lang="en-US" dirty="0" err="1" smtClean="0"/>
              <a:t>Certifique</a:t>
            </a:r>
            <a:r>
              <a:rPr lang="en-US" dirty="0" smtClean="0"/>
              <a:t>-se de </a:t>
            </a:r>
            <a:r>
              <a:rPr lang="en-US" dirty="0" err="1" smtClean="0"/>
              <a:t>colocar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para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ideias</a:t>
            </a:r>
            <a:r>
              <a:rPr lang="en-US" dirty="0" smtClean="0"/>
              <a:t> de design/</a:t>
            </a:r>
            <a:r>
              <a:rPr lang="en-US" dirty="0" err="1" smtClean="0"/>
              <a:t>estratégia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REGRA </a:t>
            </a:r>
            <a:r>
              <a:rPr lang="en-US" dirty="0">
                <a:solidFill>
                  <a:srgbClr val="FF0000"/>
                </a:solidFill>
              </a:rPr>
              <a:t>#3: </a:t>
            </a:r>
            <a:r>
              <a:rPr lang="en-US" dirty="0" smtClean="0"/>
              <a:t>Tire um tempo para </a:t>
            </a:r>
            <a:r>
              <a:rPr lang="pt-BR" dirty="0" smtClean="0"/>
              <a:t>testar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próprias</a:t>
            </a:r>
            <a:r>
              <a:rPr lang="en-US" dirty="0" smtClean="0"/>
              <a:t> </a:t>
            </a:r>
            <a:r>
              <a:rPr lang="en-US" dirty="0" err="1" smtClean="0"/>
              <a:t>ideias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invés</a:t>
            </a:r>
            <a:r>
              <a:rPr lang="en-US" dirty="0" smtClean="0"/>
              <a:t> de </a:t>
            </a:r>
            <a:r>
              <a:rPr lang="en-US" dirty="0" err="1" smtClean="0"/>
              <a:t>procurar</a:t>
            </a:r>
            <a:r>
              <a:rPr lang="en-US" dirty="0" smtClean="0"/>
              <a:t> a “</a:t>
            </a: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Internet”. À </a:t>
            </a:r>
            <a:r>
              <a:rPr lang="en-US" dirty="0" err="1" smtClean="0"/>
              <a:t>medida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avança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do FLL</a:t>
            </a:r>
            <a:r>
              <a:rPr lang="en-US" dirty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desenvolverá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habilidades</a:t>
            </a:r>
            <a:r>
              <a:rPr lang="en-US" dirty="0" smtClean="0"/>
              <a:t> de </a:t>
            </a:r>
            <a:r>
              <a:rPr lang="en-US" dirty="0" err="1" smtClean="0"/>
              <a:t>construção</a:t>
            </a:r>
            <a:r>
              <a:rPr lang="en-US" dirty="0" smtClean="0"/>
              <a:t> e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próprio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.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pegue</a:t>
            </a:r>
            <a:r>
              <a:rPr lang="en-US" dirty="0" smtClean="0"/>
              <a:t> </a:t>
            </a:r>
            <a:r>
              <a:rPr lang="en-US" dirty="0" err="1" smtClean="0"/>
              <a:t>atalhos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pule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no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aprendizagem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Considerações</a:t>
            </a:r>
            <a:r>
              <a:rPr lang="en-US" dirty="0" smtClean="0"/>
              <a:t> do design.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688393"/>
            <a:ext cx="4971799" cy="4735774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err="1" smtClean="0"/>
              <a:t>Nos</a:t>
            </a:r>
            <a:r>
              <a:rPr lang="en-US" sz="1800" dirty="0" smtClean="0"/>
              <a:t> </a:t>
            </a:r>
            <a:r>
              <a:rPr lang="en-US" sz="1800" dirty="0" err="1" smtClean="0"/>
              <a:t>próximos</a:t>
            </a:r>
            <a:r>
              <a:rPr lang="en-US" sz="1800" dirty="0" smtClean="0"/>
              <a:t> </a:t>
            </a:r>
            <a:r>
              <a:rPr lang="en-US" sz="1800" dirty="0"/>
              <a:t>slides, </a:t>
            </a:r>
            <a:r>
              <a:rPr lang="en-US" sz="1800" dirty="0" err="1" smtClean="0"/>
              <a:t>nós</a:t>
            </a:r>
            <a:r>
              <a:rPr lang="en-US" sz="1800" dirty="0" smtClean="0"/>
              <a:t> </a:t>
            </a:r>
            <a:r>
              <a:rPr lang="en-US" sz="1800" dirty="0" err="1" smtClean="0"/>
              <a:t>apresentaremos</a:t>
            </a:r>
            <a:r>
              <a:rPr lang="en-US" sz="1800" dirty="0" smtClean="0"/>
              <a:t> </a:t>
            </a:r>
            <a:r>
              <a:rPr lang="en-US" sz="1800" dirty="0" err="1" smtClean="0"/>
              <a:t>algumas</a:t>
            </a:r>
            <a:r>
              <a:rPr lang="en-US" sz="1800" dirty="0" smtClean="0"/>
              <a:t> </a:t>
            </a:r>
            <a:r>
              <a:rPr lang="en-US" sz="1800" dirty="0" err="1" smtClean="0"/>
              <a:t>questões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você</a:t>
            </a:r>
            <a:r>
              <a:rPr lang="en-US" sz="1800" dirty="0" smtClean="0"/>
              <a:t> </a:t>
            </a:r>
            <a:r>
              <a:rPr lang="en-US" sz="1800" dirty="0" err="1" smtClean="0"/>
              <a:t>mesmo</a:t>
            </a:r>
            <a:r>
              <a:rPr lang="en-US" sz="1800" dirty="0" smtClean="0"/>
              <a:t> </a:t>
            </a:r>
            <a:r>
              <a:rPr lang="en-US" sz="1800" dirty="0" err="1" smtClean="0"/>
              <a:t>precisará</a:t>
            </a:r>
            <a:r>
              <a:rPr lang="en-US" sz="1800" dirty="0" smtClean="0"/>
              <a:t> responder antes de </a:t>
            </a:r>
            <a:r>
              <a:rPr lang="en-US" sz="1800" dirty="0" err="1" smtClean="0"/>
              <a:t>construir</a:t>
            </a:r>
            <a:r>
              <a:rPr lang="en-US" sz="1800" dirty="0" smtClean="0"/>
              <a:t> um </a:t>
            </a:r>
            <a:r>
              <a:rPr lang="en-US" sz="1800" dirty="0" err="1" smtClean="0"/>
              <a:t>robô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competições</a:t>
            </a:r>
            <a:r>
              <a:rPr lang="en-US" sz="1800" dirty="0" smtClean="0"/>
              <a:t>.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 err="1" smtClean="0"/>
              <a:t>Você</a:t>
            </a:r>
            <a:r>
              <a:rPr lang="en-US" sz="1800" dirty="0" smtClean="0"/>
              <a:t> </a:t>
            </a:r>
            <a:r>
              <a:rPr lang="en-US" sz="1800" dirty="0" err="1" smtClean="0"/>
              <a:t>deve</a:t>
            </a:r>
            <a:r>
              <a:rPr lang="en-US" sz="1800" dirty="0" smtClean="0"/>
              <a:t> </a:t>
            </a:r>
            <a:r>
              <a:rPr lang="en-US" sz="1800" dirty="0" err="1" smtClean="0"/>
              <a:t>considerar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pós</a:t>
            </a:r>
            <a:r>
              <a:rPr lang="en-US" sz="1800" dirty="0" smtClean="0"/>
              <a:t> e contras de </a:t>
            </a:r>
            <a:r>
              <a:rPr lang="en-US" sz="1800" dirty="0" err="1" smtClean="0"/>
              <a:t>cada</a:t>
            </a:r>
            <a:r>
              <a:rPr lang="en-US" sz="1800" dirty="0" smtClean="0"/>
              <a:t> </a:t>
            </a:r>
            <a:r>
              <a:rPr lang="en-US" sz="1800" dirty="0" err="1" smtClean="0"/>
              <a:t>opção</a:t>
            </a:r>
            <a:r>
              <a:rPr lang="en-US" sz="1800" dirty="0" smtClean="0"/>
              <a:t>.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 err="1" smtClean="0"/>
              <a:t>Nós</a:t>
            </a:r>
            <a:r>
              <a:rPr lang="en-US" sz="1800" dirty="0" smtClean="0"/>
              <a:t> </a:t>
            </a:r>
            <a:r>
              <a:rPr lang="en-US" sz="1800" dirty="0" err="1" smtClean="0"/>
              <a:t>firmemente</a:t>
            </a:r>
            <a:r>
              <a:rPr lang="en-US" sz="1800" dirty="0" smtClean="0"/>
              <a:t> </a:t>
            </a:r>
            <a:r>
              <a:rPr lang="en-US" sz="1800" dirty="0" err="1" smtClean="0"/>
              <a:t>acreditamos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você</a:t>
            </a:r>
            <a:r>
              <a:rPr lang="en-US" sz="1800" dirty="0" smtClean="0"/>
              <a:t> </a:t>
            </a:r>
            <a:r>
              <a:rPr lang="en-US" sz="1800" dirty="0" err="1" smtClean="0"/>
              <a:t>possa</a:t>
            </a:r>
            <a:r>
              <a:rPr lang="en-US" sz="1800" dirty="0" smtClean="0"/>
              <a:t> </a:t>
            </a:r>
            <a:r>
              <a:rPr lang="en-US" sz="1800" dirty="0" err="1" smtClean="0"/>
              <a:t>desenvolver</a:t>
            </a:r>
            <a:r>
              <a:rPr lang="en-US" sz="1800" dirty="0" smtClean="0"/>
              <a:t> e </a:t>
            </a:r>
            <a:r>
              <a:rPr lang="en-US" sz="1800" dirty="0" err="1" smtClean="0"/>
              <a:t>testar</a:t>
            </a:r>
            <a:r>
              <a:rPr lang="en-US" sz="1800" dirty="0" smtClean="0"/>
              <a:t> </a:t>
            </a:r>
            <a:r>
              <a:rPr lang="en-US" sz="1800" dirty="0" err="1" smtClean="0"/>
              <a:t>suas</a:t>
            </a:r>
            <a:r>
              <a:rPr lang="en-US" sz="1800" dirty="0" smtClean="0"/>
              <a:t> </a:t>
            </a:r>
            <a:r>
              <a:rPr lang="en-US" sz="1800" dirty="0" err="1" smtClean="0"/>
              <a:t>próprias</a:t>
            </a:r>
            <a:r>
              <a:rPr lang="en-US" sz="1800" dirty="0" smtClean="0"/>
              <a:t> </a:t>
            </a:r>
            <a:r>
              <a:rPr lang="en-US" sz="1800" dirty="0" err="1" smtClean="0"/>
              <a:t>ideias</a:t>
            </a:r>
            <a:r>
              <a:rPr lang="en-US" sz="1800" dirty="0" smtClean="0"/>
              <a:t> </a:t>
            </a:r>
            <a:r>
              <a:rPr lang="en-US" sz="1800" dirty="0"/>
              <a:t>– </a:t>
            </a:r>
            <a:r>
              <a:rPr lang="en-US" sz="1800" dirty="0" err="1" smtClean="0"/>
              <a:t>não</a:t>
            </a:r>
            <a:r>
              <a:rPr lang="en-US" sz="1800" dirty="0" smtClean="0"/>
              <a:t> </a:t>
            </a:r>
            <a:r>
              <a:rPr lang="en-US" sz="1800" dirty="0" err="1" smtClean="0"/>
              <a:t>há</a:t>
            </a:r>
            <a:r>
              <a:rPr lang="en-US" sz="1800" dirty="0" smtClean="0"/>
              <a:t> </a:t>
            </a:r>
            <a:r>
              <a:rPr lang="en-US" sz="1800" dirty="0" err="1" smtClean="0"/>
              <a:t>uma</a:t>
            </a:r>
            <a:r>
              <a:rPr lang="en-US" sz="1800" dirty="0" smtClean="0"/>
              <a:t> </a:t>
            </a:r>
            <a:r>
              <a:rPr lang="en-US" sz="1800" dirty="0" err="1" smtClean="0"/>
              <a:t>roda</a:t>
            </a:r>
            <a:r>
              <a:rPr lang="en-US" sz="1800" dirty="0" smtClean="0"/>
              <a:t> </a:t>
            </a:r>
            <a:r>
              <a:rPr lang="en-US" sz="1800" dirty="0" err="1" smtClean="0"/>
              <a:t>perfeita</a:t>
            </a:r>
            <a:r>
              <a:rPr lang="en-US" sz="1800" dirty="0" smtClean="0"/>
              <a:t> </a:t>
            </a:r>
            <a:r>
              <a:rPr lang="en-US" sz="1800" dirty="0" err="1" smtClean="0"/>
              <a:t>ou</a:t>
            </a:r>
            <a:r>
              <a:rPr lang="en-US" sz="1800" dirty="0" smtClean="0"/>
              <a:t> um design </a:t>
            </a:r>
            <a:r>
              <a:rPr lang="en-US" sz="1800" dirty="0" err="1" smtClean="0"/>
              <a:t>perfeito</a:t>
            </a:r>
            <a:r>
              <a:rPr lang="en-US" sz="1800" dirty="0" smtClean="0"/>
              <a:t> para </a:t>
            </a:r>
            <a:r>
              <a:rPr lang="en-US" sz="1800" dirty="0" err="1" smtClean="0"/>
              <a:t>uma</a:t>
            </a:r>
            <a:r>
              <a:rPr lang="en-US" sz="1800" dirty="0" smtClean="0"/>
              <a:t> </a:t>
            </a:r>
            <a:r>
              <a:rPr lang="en-US" sz="1800" dirty="0" err="1" smtClean="0"/>
              <a:t>competição</a:t>
            </a:r>
            <a:r>
              <a:rPr lang="en-US" sz="1800" dirty="0" smtClean="0"/>
              <a:t>.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 err="1" smtClean="0"/>
              <a:t>Nós</a:t>
            </a:r>
            <a:r>
              <a:rPr lang="en-US" sz="1800" dirty="0" smtClean="0"/>
              <a:t> </a:t>
            </a:r>
            <a:r>
              <a:rPr lang="en-US" sz="1800" dirty="0" err="1" smtClean="0"/>
              <a:t>discutimos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seguintes</a:t>
            </a:r>
            <a:r>
              <a:rPr lang="en-US" sz="1800" dirty="0" smtClean="0"/>
              <a:t> 6 </a:t>
            </a:r>
            <a:r>
              <a:rPr lang="en-US" sz="1800" dirty="0" err="1" smtClean="0"/>
              <a:t>fatores</a:t>
            </a:r>
            <a:r>
              <a:rPr lang="en-US" sz="1800" dirty="0"/>
              <a:t>: </a:t>
            </a:r>
            <a:r>
              <a:rPr lang="en-US" sz="1800" dirty="0" err="1" smtClean="0"/>
              <a:t>Tamanho</a:t>
            </a:r>
            <a:r>
              <a:rPr lang="en-US" sz="1800" dirty="0" smtClean="0"/>
              <a:t>, Peso/</a:t>
            </a:r>
            <a:r>
              <a:rPr lang="en-US" sz="1800" dirty="0" err="1" smtClean="0"/>
              <a:t>Balanceamento</a:t>
            </a:r>
            <a:r>
              <a:rPr lang="en-US" sz="1800" dirty="0" smtClean="0"/>
              <a:t>, </a:t>
            </a:r>
            <a:r>
              <a:rPr lang="en-US" sz="1800" dirty="0" err="1" smtClean="0"/>
              <a:t>Sensores</a:t>
            </a:r>
            <a:r>
              <a:rPr lang="en-US" sz="1800" dirty="0" smtClean="0"/>
              <a:t> </a:t>
            </a:r>
            <a:r>
              <a:rPr lang="en-US" sz="1800" dirty="0"/>
              <a:t>&amp; </a:t>
            </a:r>
            <a:r>
              <a:rPr lang="en-US" sz="1800" dirty="0" err="1" smtClean="0"/>
              <a:t>Posicionamento</a:t>
            </a:r>
            <a:r>
              <a:rPr lang="en-US" sz="1800" dirty="0" smtClean="0"/>
              <a:t>, </a:t>
            </a:r>
            <a:r>
              <a:rPr lang="en-US" sz="1800" dirty="0" err="1" smtClean="0"/>
              <a:t>Posicionamento</a:t>
            </a:r>
            <a:r>
              <a:rPr lang="en-US" sz="1800" dirty="0" smtClean="0"/>
              <a:t> do Motor das </a:t>
            </a:r>
            <a:r>
              <a:rPr lang="en-US" sz="1800" dirty="0" err="1" smtClean="0"/>
              <a:t>Garras</a:t>
            </a:r>
            <a:r>
              <a:rPr lang="en-US" sz="1800" dirty="0" smtClean="0"/>
              <a:t>, </a:t>
            </a:r>
            <a:r>
              <a:rPr lang="en-US" sz="1800" dirty="0" err="1" smtClean="0"/>
              <a:t>Escolha</a:t>
            </a:r>
            <a:r>
              <a:rPr lang="en-US" sz="1800" dirty="0" smtClean="0"/>
              <a:t> da </a:t>
            </a:r>
            <a:r>
              <a:rPr lang="en-US" sz="1800" dirty="0" err="1" smtClean="0"/>
              <a:t>Roda</a:t>
            </a:r>
            <a:r>
              <a:rPr lang="en-US" sz="1800" dirty="0" smtClean="0"/>
              <a:t> e outros…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err="1" smtClean="0"/>
              <a:t>Também</a:t>
            </a:r>
            <a:r>
              <a:rPr lang="en-US" sz="1800" dirty="0" smtClean="0"/>
              <a:t> </a:t>
            </a:r>
            <a:r>
              <a:rPr lang="en-US" sz="1800" dirty="0" err="1" smtClean="0"/>
              <a:t>confira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Guias</a:t>
            </a:r>
            <a:r>
              <a:rPr lang="en-US" sz="1800" dirty="0" smtClean="0"/>
              <a:t> </a:t>
            </a:r>
            <a:r>
              <a:rPr lang="en-US" sz="1800" dirty="0" err="1" smtClean="0"/>
              <a:t>Práticos</a:t>
            </a:r>
            <a:r>
              <a:rPr lang="en-US" sz="1800" dirty="0" smtClean="0"/>
              <a:t> do EV3Lessons: </a:t>
            </a:r>
            <a:r>
              <a:rPr lang="en-US" sz="1600" dirty="0" smtClean="0"/>
              <a:t>http://ev3lessons.com/guides.html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644" y="1524318"/>
            <a:ext cx="3028384" cy="212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644" y="3645701"/>
            <a:ext cx="3021780" cy="2480463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&amp; </a:t>
            </a:r>
            <a:r>
              <a:rPr lang="en-US" dirty="0" err="1" smtClean="0"/>
              <a:t>largura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76612"/>
            <a:ext cx="4122737" cy="5099845"/>
          </a:xfrm>
        </p:spPr>
        <p:txBody>
          <a:bodyPr>
            <a:normAutofit/>
          </a:bodyPr>
          <a:lstStyle/>
          <a:p>
            <a:pPr marL="346075" indent="-342900">
              <a:buFont typeface="Arial" charset="0"/>
              <a:buChar char="•"/>
            </a:pP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confira</a:t>
            </a:r>
            <a:r>
              <a:rPr lang="en-US" dirty="0" smtClean="0"/>
              <a:t> as </a:t>
            </a:r>
            <a:r>
              <a:rPr lang="en-US" dirty="0" err="1" smtClean="0"/>
              <a:t>limitações</a:t>
            </a:r>
            <a:r>
              <a:rPr lang="en-US" dirty="0" smtClean="0"/>
              <a:t> de </a:t>
            </a: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regras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a base (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2016 </a:t>
            </a:r>
            <a:r>
              <a:rPr lang="en-US" dirty="0" smtClean="0"/>
              <a:t>o </a:t>
            </a:r>
            <a:r>
              <a:rPr lang="en-US" dirty="0" err="1" smtClean="0"/>
              <a:t>limite</a:t>
            </a:r>
            <a:r>
              <a:rPr lang="en-US" dirty="0" smtClean="0"/>
              <a:t> de </a:t>
            </a: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12in ~ 30cm).</a:t>
            </a:r>
            <a:endParaRPr lang="en-US" dirty="0"/>
          </a:p>
          <a:p>
            <a:pPr marL="346075" indent="-342900">
              <a:buFont typeface="Arial" charset="0"/>
              <a:buChar char="•"/>
            </a:pPr>
            <a:r>
              <a:rPr lang="en-US" dirty="0" err="1" smtClean="0"/>
              <a:t>Talvez</a:t>
            </a:r>
            <a:r>
              <a:rPr lang="en-US" dirty="0" smtClean="0"/>
              <a:t> </a:t>
            </a:r>
            <a:r>
              <a:rPr lang="en-US" dirty="0" err="1" smtClean="0"/>
              <a:t>haja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limitações</a:t>
            </a:r>
            <a:r>
              <a:rPr lang="en-US" dirty="0" smtClean="0"/>
              <a:t> de </a:t>
            </a:r>
            <a:r>
              <a:rPr lang="en-US" dirty="0" err="1" smtClean="0"/>
              <a:t>altura</a:t>
            </a:r>
            <a:r>
              <a:rPr lang="en-US" dirty="0"/>
              <a:t> </a:t>
            </a:r>
            <a:r>
              <a:rPr lang="en-US" dirty="0" err="1" smtClean="0"/>
              <a:t>causadas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tamanho</a:t>
            </a:r>
            <a:r>
              <a:rPr lang="en-US" dirty="0" smtClean="0"/>
              <a:t>, </a:t>
            </a:r>
            <a:r>
              <a:rPr lang="en-US" dirty="0"/>
              <a:t>f</a:t>
            </a:r>
            <a:r>
              <a:rPr lang="en-US" dirty="0" smtClean="0"/>
              <a:t>orma e </a:t>
            </a:r>
            <a:r>
              <a:rPr lang="en-US" dirty="0" err="1" smtClean="0"/>
              <a:t>localização</a:t>
            </a:r>
            <a:r>
              <a:rPr lang="en-US" dirty="0" smtClean="0"/>
              <a:t> de um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missão</a:t>
            </a:r>
            <a:r>
              <a:rPr lang="en-US" dirty="0" smtClean="0"/>
              <a:t> (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talvez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passar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ponte</a:t>
            </a:r>
            <a:r>
              <a:rPr lang="en-US" dirty="0" smtClean="0"/>
              <a:t>).</a:t>
            </a:r>
            <a:endParaRPr lang="en-US" dirty="0"/>
          </a:p>
          <a:p>
            <a:pPr marL="346075" indent="-342900">
              <a:buFont typeface="Arial" charset="0"/>
              <a:buChar char="•"/>
            </a:pPr>
            <a:r>
              <a:rPr lang="en-US" dirty="0" err="1" smtClean="0"/>
              <a:t>Considere</a:t>
            </a:r>
            <a:r>
              <a:rPr lang="en-US" dirty="0" smtClean="0"/>
              <a:t> as </a:t>
            </a:r>
            <a:r>
              <a:rPr lang="en-US" dirty="0" err="1" smtClean="0"/>
              <a:t>restrições</a:t>
            </a:r>
            <a:r>
              <a:rPr lang="en-US" dirty="0" smtClean="0"/>
              <a:t> de </a:t>
            </a:r>
            <a:r>
              <a:rPr lang="en-US" dirty="0" err="1" smtClean="0"/>
              <a:t>largura</a:t>
            </a:r>
            <a:r>
              <a:rPr lang="en-US" dirty="0" smtClean="0"/>
              <a:t> </a:t>
            </a:r>
            <a:r>
              <a:rPr lang="en-US" dirty="0" err="1" smtClean="0"/>
              <a:t>causadas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dimensões</a:t>
            </a:r>
            <a:r>
              <a:rPr lang="en-US" dirty="0" smtClean="0"/>
              <a:t> da base e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espaçamento</a:t>
            </a:r>
            <a:r>
              <a:rPr lang="en-US" dirty="0" smtClean="0"/>
              <a:t> entre as </a:t>
            </a:r>
            <a:r>
              <a:rPr lang="en-US" dirty="0" err="1" smtClean="0"/>
              <a:t>missões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259494"/>
            <a:ext cx="2297775" cy="164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930" y="2628589"/>
            <a:ext cx="2705744" cy="1865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05790" y="4195417"/>
            <a:ext cx="2155186" cy="2206894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Balanceamento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845" y="1301663"/>
            <a:ext cx="4793821" cy="4785986"/>
          </a:xfrm>
        </p:spPr>
        <p:txBody>
          <a:bodyPr>
            <a:normAutofit fontScale="85000" lnSpcReduction="10000"/>
          </a:bodyPr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Questões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você</a:t>
            </a:r>
            <a:r>
              <a:rPr lang="en-US" b="1" dirty="0" smtClean="0"/>
              <a:t> </a:t>
            </a:r>
            <a:r>
              <a:rPr lang="en-US" b="1" dirty="0" err="1" smtClean="0"/>
              <a:t>mesmo</a:t>
            </a:r>
            <a:r>
              <a:rPr lang="en-US" b="1" dirty="0" smtClean="0"/>
              <a:t> responder: </a:t>
            </a:r>
            <a:r>
              <a:rPr lang="en-US" b="1" dirty="0" err="1" smtClean="0"/>
              <a:t>Seu</a:t>
            </a:r>
            <a:r>
              <a:rPr lang="en-US" b="1" dirty="0" smtClean="0"/>
              <a:t> </a:t>
            </a:r>
            <a:r>
              <a:rPr lang="en-US" b="1" dirty="0" err="1" smtClean="0"/>
              <a:t>robô</a:t>
            </a:r>
            <a:r>
              <a:rPr lang="en-US" b="1" dirty="0" smtClean="0"/>
              <a:t> é </a:t>
            </a:r>
            <a:r>
              <a:rPr lang="en-US" b="1" dirty="0" err="1" smtClean="0"/>
              <a:t>bem</a:t>
            </a:r>
            <a:r>
              <a:rPr lang="en-US" b="1" dirty="0" smtClean="0"/>
              <a:t> </a:t>
            </a:r>
            <a:r>
              <a:rPr lang="en-US" b="1" dirty="0" err="1" smtClean="0"/>
              <a:t>balanceado</a:t>
            </a:r>
            <a:r>
              <a:rPr lang="en-US" b="1" dirty="0" smtClean="0"/>
              <a:t>? O </a:t>
            </a:r>
            <a:r>
              <a:rPr lang="en-US" b="1" dirty="0" err="1" smtClean="0"/>
              <a:t>centro</a:t>
            </a:r>
            <a:r>
              <a:rPr lang="en-US" b="1" dirty="0" smtClean="0"/>
              <a:t> </a:t>
            </a:r>
            <a:r>
              <a:rPr lang="en-US" b="1" dirty="0" err="1" smtClean="0"/>
              <a:t>gravitacional</a:t>
            </a:r>
            <a:r>
              <a:rPr lang="en-US" b="1" dirty="0" smtClean="0"/>
              <a:t> </a:t>
            </a:r>
            <a:r>
              <a:rPr lang="en-US" b="1" dirty="0" err="1" smtClean="0"/>
              <a:t>está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posição</a:t>
            </a:r>
            <a:r>
              <a:rPr lang="en-US" b="1" dirty="0" smtClean="0"/>
              <a:t> </a:t>
            </a:r>
            <a:r>
              <a:rPr lang="en-US" b="1" dirty="0" err="1" smtClean="0"/>
              <a:t>correta</a:t>
            </a:r>
            <a:r>
              <a:rPr lang="en-US" b="1" dirty="0" smtClean="0"/>
              <a:t>?</a:t>
            </a:r>
            <a:endParaRPr lang="en-US" b="1" dirty="0"/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O </a:t>
            </a:r>
            <a:r>
              <a:rPr lang="en-US" b="1" dirty="0" err="1" smtClean="0"/>
              <a:t>robô</a:t>
            </a:r>
            <a:r>
              <a:rPr lang="en-US" b="1" dirty="0" smtClean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pode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mais</a:t>
            </a:r>
            <a:r>
              <a:rPr lang="en-US" b="1" dirty="0" smtClean="0"/>
              <a:t> </a:t>
            </a:r>
            <a:r>
              <a:rPr lang="en-US" b="1" dirty="0" err="1" smtClean="0"/>
              <a:t>pesado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 smtClean="0"/>
              <a:t>qualquer</a:t>
            </a:r>
            <a:r>
              <a:rPr lang="en-US" b="1" dirty="0" smtClean="0"/>
              <a:t> </a:t>
            </a:r>
            <a:r>
              <a:rPr lang="en-US" b="1" dirty="0" err="1" smtClean="0"/>
              <a:t>lado</a:t>
            </a:r>
            <a:r>
              <a:rPr lang="en-US" b="1" dirty="0" smtClean="0"/>
              <a:t>.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Se </a:t>
            </a:r>
            <a:r>
              <a:rPr lang="en-US" b="1" dirty="0" err="1" smtClean="0"/>
              <a:t>isso</a:t>
            </a:r>
            <a:r>
              <a:rPr lang="en-US" b="1" dirty="0" smtClean="0"/>
              <a:t> </a:t>
            </a:r>
            <a:r>
              <a:rPr lang="en-US" b="1" dirty="0" err="1" smtClean="0"/>
              <a:t>acontecer</a:t>
            </a:r>
            <a:r>
              <a:rPr lang="en-US" b="1" dirty="0" smtClean="0"/>
              <a:t>, </a:t>
            </a:r>
            <a:r>
              <a:rPr lang="en-US" b="1" dirty="0" err="1" smtClean="0"/>
              <a:t>seus</a:t>
            </a:r>
            <a:r>
              <a:rPr lang="en-US" b="1" dirty="0" smtClean="0"/>
              <a:t> </a:t>
            </a:r>
            <a:r>
              <a:rPr lang="en-US" b="1" dirty="0" err="1" smtClean="0"/>
              <a:t>movimentos</a:t>
            </a:r>
            <a:r>
              <a:rPr lang="en-US" b="1" dirty="0" smtClean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serão</a:t>
            </a:r>
            <a:r>
              <a:rPr lang="en-US" b="1" dirty="0" smtClean="0"/>
              <a:t> </a:t>
            </a:r>
            <a:r>
              <a:rPr lang="en-US" b="1" dirty="0" err="1" smtClean="0"/>
              <a:t>confiáveis</a:t>
            </a:r>
            <a:r>
              <a:rPr lang="en-US" b="1" dirty="0" smtClean="0"/>
              <a:t>,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 smtClean="0"/>
              <a:t>pneus</a:t>
            </a:r>
            <a:r>
              <a:rPr lang="en-US" b="1" dirty="0" smtClean="0"/>
              <a:t> </a:t>
            </a:r>
            <a:r>
              <a:rPr lang="en-US" b="1" dirty="0" err="1" smtClean="0"/>
              <a:t>podem</a:t>
            </a:r>
            <a:r>
              <a:rPr lang="en-US" b="1" dirty="0" smtClean="0"/>
              <a:t> </a:t>
            </a:r>
            <a:r>
              <a:rPr lang="en-US" b="1" dirty="0" err="1" smtClean="0"/>
              <a:t>derrapar</a:t>
            </a:r>
            <a:r>
              <a:rPr lang="en-US" b="1" dirty="0" smtClean="0"/>
              <a:t>, o </a:t>
            </a:r>
            <a:r>
              <a:rPr lang="en-US" b="1" dirty="0" err="1" smtClean="0"/>
              <a:t>robô</a:t>
            </a:r>
            <a:r>
              <a:rPr lang="en-US" b="1" dirty="0" smtClean="0"/>
              <a:t> </a:t>
            </a:r>
            <a:r>
              <a:rPr lang="en-US" b="1" dirty="0" err="1" smtClean="0"/>
              <a:t>pode</a:t>
            </a:r>
            <a:r>
              <a:rPr lang="en-US" b="1" dirty="0" smtClean="0"/>
              <a:t> </a:t>
            </a:r>
            <a:r>
              <a:rPr lang="en-US" b="1" dirty="0" err="1" smtClean="0"/>
              <a:t>variar</a:t>
            </a:r>
            <a:r>
              <a:rPr lang="en-US" b="1" dirty="0" smtClean="0"/>
              <a:t>.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Uma </a:t>
            </a:r>
            <a:r>
              <a:rPr lang="en-US" b="1" dirty="0" err="1" smtClean="0"/>
              <a:t>vez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adicione</a:t>
            </a:r>
            <a:r>
              <a:rPr lang="en-US" b="1" dirty="0" smtClean="0"/>
              <a:t> o peso dos </a:t>
            </a:r>
            <a:r>
              <a:rPr lang="en-US" b="1" dirty="0" err="1" smtClean="0"/>
              <a:t>acessórios</a:t>
            </a:r>
            <a:r>
              <a:rPr lang="en-US" b="1" dirty="0" smtClean="0"/>
              <a:t>, </a:t>
            </a:r>
            <a:r>
              <a:rPr lang="en-US" b="1" dirty="0" err="1" smtClean="0"/>
              <a:t>isso</a:t>
            </a:r>
            <a:r>
              <a:rPr lang="en-US" b="1" dirty="0" smtClean="0"/>
              <a:t> </a:t>
            </a:r>
            <a:r>
              <a:rPr lang="en-US" b="1" dirty="0" err="1" smtClean="0"/>
              <a:t>talvez</a:t>
            </a:r>
            <a:r>
              <a:rPr lang="en-US" b="1" dirty="0" smtClean="0"/>
              <a:t> </a:t>
            </a:r>
            <a:r>
              <a:rPr lang="en-US" b="1" dirty="0" err="1" smtClean="0"/>
              <a:t>piore</a:t>
            </a:r>
            <a:r>
              <a:rPr lang="en-US" b="1" dirty="0" smtClean="0"/>
              <a:t>.</a:t>
            </a:r>
            <a:endParaRPr lang="en-US" b="1" dirty="0"/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Cuidadosamente</a:t>
            </a:r>
            <a:r>
              <a:rPr lang="en-US" b="1" dirty="0" smtClean="0"/>
              <a:t> </a:t>
            </a:r>
            <a:r>
              <a:rPr lang="en-US" b="1" dirty="0" err="1" smtClean="0"/>
              <a:t>considere</a:t>
            </a:r>
            <a:r>
              <a:rPr lang="en-US" b="1" dirty="0" smtClean="0"/>
              <a:t> o </a:t>
            </a:r>
            <a:r>
              <a:rPr lang="en-US" b="1" dirty="0" err="1" smtClean="0"/>
              <a:t>posicionamento</a:t>
            </a:r>
            <a:r>
              <a:rPr lang="en-US" b="1" dirty="0" smtClean="0"/>
              <a:t> do </a:t>
            </a:r>
            <a:r>
              <a:rPr lang="en-US" b="1" dirty="0" err="1" smtClean="0"/>
              <a:t>bloco</a:t>
            </a:r>
            <a:r>
              <a:rPr lang="en-US" b="1" dirty="0" smtClean="0"/>
              <a:t> e o peso dos </a:t>
            </a:r>
            <a:r>
              <a:rPr lang="en-US" b="1" dirty="0" err="1" smtClean="0"/>
              <a:t>acessórios</a:t>
            </a:r>
            <a:r>
              <a:rPr lang="en-US" b="1" dirty="0" smtClean="0"/>
              <a:t>.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Um </a:t>
            </a:r>
            <a:r>
              <a:rPr lang="en-US" b="1" dirty="0" err="1" smtClean="0"/>
              <a:t>bloco</a:t>
            </a:r>
            <a:r>
              <a:rPr lang="en-US" b="1" dirty="0" smtClean="0"/>
              <a:t> </a:t>
            </a:r>
            <a:r>
              <a:rPr lang="en-US" b="1" dirty="0" err="1" smtClean="0"/>
              <a:t>colocado</a:t>
            </a:r>
            <a:r>
              <a:rPr lang="en-US" b="1" dirty="0" smtClean="0"/>
              <a:t> </a:t>
            </a:r>
            <a:r>
              <a:rPr lang="en-US" b="1" dirty="0" err="1" smtClean="0"/>
              <a:t>muito</a:t>
            </a:r>
            <a:r>
              <a:rPr lang="en-US" b="1" dirty="0" smtClean="0"/>
              <a:t> alto </a:t>
            </a:r>
            <a:r>
              <a:rPr lang="en-US" b="1" dirty="0" err="1" smtClean="0"/>
              <a:t>pode</a:t>
            </a:r>
            <a:r>
              <a:rPr lang="en-US" b="1" dirty="0" smtClean="0"/>
              <a:t> </a:t>
            </a:r>
            <a:r>
              <a:rPr lang="en-US" b="1" dirty="0" err="1" smtClean="0"/>
              <a:t>desequilibrar</a:t>
            </a:r>
            <a:r>
              <a:rPr lang="en-US" b="1" dirty="0" smtClean="0"/>
              <a:t>. Um </a:t>
            </a:r>
            <a:r>
              <a:rPr lang="en-US" b="1" dirty="0" err="1" smtClean="0"/>
              <a:t>bloco</a:t>
            </a:r>
            <a:r>
              <a:rPr lang="en-US" b="1" dirty="0" smtClean="0"/>
              <a:t> </a:t>
            </a:r>
            <a:r>
              <a:rPr lang="en-US" b="1" dirty="0" err="1" smtClean="0"/>
              <a:t>colocado</a:t>
            </a:r>
            <a:r>
              <a:rPr lang="en-US" b="1" dirty="0" smtClean="0"/>
              <a:t> </a:t>
            </a:r>
            <a:r>
              <a:rPr lang="en-US" b="1" dirty="0" err="1" smtClean="0"/>
              <a:t>muito</a:t>
            </a:r>
            <a:r>
              <a:rPr lang="en-US" b="1" dirty="0" smtClean="0"/>
              <a:t> </a:t>
            </a:r>
            <a:r>
              <a:rPr lang="en-US" b="1" dirty="0" err="1" smtClean="0"/>
              <a:t>perto</a:t>
            </a:r>
            <a:r>
              <a:rPr lang="en-US" b="1" dirty="0" smtClean="0"/>
              <a:t> da parte da </a:t>
            </a:r>
            <a:r>
              <a:rPr lang="en-US" b="1" dirty="0" err="1" smtClean="0"/>
              <a:t>frente</a:t>
            </a:r>
            <a:r>
              <a:rPr lang="en-US" b="1" dirty="0" smtClean="0"/>
              <a:t> </a:t>
            </a:r>
            <a:r>
              <a:rPr lang="en-US" b="1" dirty="0" err="1" smtClean="0"/>
              <a:t>ou</a:t>
            </a:r>
            <a:r>
              <a:rPr lang="en-US" b="1" dirty="0" smtClean="0"/>
              <a:t> de </a:t>
            </a:r>
            <a:r>
              <a:rPr lang="en-US" b="1" dirty="0" err="1" smtClean="0"/>
              <a:t>trás</a:t>
            </a:r>
            <a:r>
              <a:rPr lang="en-US" b="1" dirty="0" smtClean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deixa</a:t>
            </a:r>
            <a:r>
              <a:rPr lang="en-US" b="1" dirty="0" smtClean="0"/>
              <a:t> o </a:t>
            </a:r>
            <a:r>
              <a:rPr lang="en-US" b="1" dirty="0" err="1" smtClean="0"/>
              <a:t>robô</a:t>
            </a:r>
            <a:r>
              <a:rPr lang="en-US" b="1" dirty="0" smtClean="0"/>
              <a:t> </a:t>
            </a:r>
            <a:r>
              <a:rPr lang="en-US" b="1" dirty="0" err="1" smtClean="0"/>
              <a:t>balanceado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019" y="3616179"/>
            <a:ext cx="2774985" cy="2339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46" y="1301663"/>
            <a:ext cx="2530058" cy="1562311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1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16" y="1301236"/>
            <a:ext cx="2411905" cy="3107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237671"/>
          </a:xfrm>
        </p:spPr>
        <p:txBody>
          <a:bodyPr/>
          <a:lstStyle/>
          <a:p>
            <a:r>
              <a:rPr lang="en-US" dirty="0" err="1" smtClean="0"/>
              <a:t>SensoreS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Posicionamento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64085"/>
            <a:ext cx="4891414" cy="4623857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sensores</a:t>
            </a:r>
            <a:r>
              <a:rPr lang="en-US" b="1" dirty="0" smtClean="0"/>
              <a:t> </a:t>
            </a:r>
            <a:r>
              <a:rPr lang="en-US" b="1" dirty="0" err="1" smtClean="0"/>
              <a:t>você</a:t>
            </a:r>
            <a:r>
              <a:rPr lang="en-US" b="1" dirty="0" smtClean="0"/>
              <a:t> </a:t>
            </a:r>
            <a:r>
              <a:rPr lang="en-US" b="1" dirty="0" err="1" smtClean="0"/>
              <a:t>precisa</a:t>
            </a:r>
            <a:r>
              <a:rPr lang="en-US" b="1" dirty="0" smtClean="0"/>
              <a:t> </a:t>
            </a:r>
            <a:r>
              <a:rPr lang="en-US" b="1" dirty="0" err="1" smtClean="0"/>
              <a:t>adicionar</a:t>
            </a:r>
            <a:r>
              <a:rPr lang="en-US" b="1" dirty="0" smtClean="0"/>
              <a:t> para </a:t>
            </a:r>
            <a:r>
              <a:rPr lang="en-US" b="1" dirty="0" err="1" smtClean="0"/>
              <a:t>realizar</a:t>
            </a:r>
            <a:r>
              <a:rPr lang="en-US" b="1" dirty="0" smtClean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 smtClean="0"/>
              <a:t>objetivos</a:t>
            </a:r>
            <a:r>
              <a:rPr lang="en-US" b="1" dirty="0" smtClean="0"/>
              <a:t> do </a:t>
            </a:r>
            <a:r>
              <a:rPr lang="en-US" b="1" dirty="0" err="1" smtClean="0"/>
              <a:t>seu</a:t>
            </a:r>
            <a:r>
              <a:rPr lang="en-US" b="1" dirty="0" smtClean="0"/>
              <a:t> time?</a:t>
            </a:r>
            <a:endParaRPr lang="en-US" b="1" dirty="0"/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Onde</a:t>
            </a:r>
            <a:r>
              <a:rPr lang="en-US" b="1" dirty="0" smtClean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 smtClean="0"/>
              <a:t>sensores</a:t>
            </a:r>
            <a:r>
              <a:rPr lang="en-US" b="1" dirty="0" smtClean="0"/>
              <a:t> </a:t>
            </a:r>
            <a:r>
              <a:rPr lang="en-US" b="1" dirty="0" err="1" smtClean="0"/>
              <a:t>devem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colocados</a:t>
            </a:r>
            <a:r>
              <a:rPr lang="en-US" b="1" dirty="0" smtClean="0"/>
              <a:t>?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err="1" smtClean="0"/>
              <a:t>Sensores</a:t>
            </a:r>
            <a:r>
              <a:rPr lang="en-US" b="1" dirty="0" smtClean="0"/>
              <a:t> de </a:t>
            </a:r>
            <a:r>
              <a:rPr lang="en-US" b="1" dirty="0" err="1" smtClean="0"/>
              <a:t>cor</a:t>
            </a:r>
            <a:r>
              <a:rPr lang="en-US" b="1" dirty="0" smtClean="0"/>
              <a:t> </a:t>
            </a:r>
            <a:r>
              <a:rPr lang="en-US" b="1" dirty="0" err="1" smtClean="0"/>
              <a:t>precisam</a:t>
            </a:r>
            <a:r>
              <a:rPr lang="en-US" b="1" dirty="0" smtClean="0"/>
              <a:t> </a:t>
            </a:r>
            <a:r>
              <a:rPr lang="en-US" b="1" dirty="0" err="1" smtClean="0"/>
              <a:t>ter</a:t>
            </a:r>
            <a:r>
              <a:rPr lang="en-US" b="1" dirty="0" smtClean="0"/>
              <a:t> </a:t>
            </a:r>
            <a:r>
              <a:rPr lang="en-US" b="1" dirty="0" err="1" smtClean="0"/>
              <a:t>uma</a:t>
            </a:r>
            <a:r>
              <a:rPr lang="en-US" b="1" dirty="0" smtClean="0"/>
              <a:t> boa </a:t>
            </a:r>
            <a:r>
              <a:rPr lang="en-US" b="1" dirty="0" err="1" smtClean="0"/>
              <a:t>distância</a:t>
            </a:r>
            <a:r>
              <a:rPr lang="en-US" b="1" dirty="0" smtClean="0"/>
              <a:t> das </a:t>
            </a:r>
            <a:r>
              <a:rPr lang="en-US" b="1" dirty="0" err="1" smtClean="0"/>
              <a:t>rodas</a:t>
            </a:r>
            <a:r>
              <a:rPr lang="en-US" b="1" dirty="0" smtClean="0"/>
              <a:t> de </a:t>
            </a:r>
            <a:r>
              <a:rPr lang="en-US" b="1" dirty="0" err="1" smtClean="0"/>
              <a:t>tração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seguir</a:t>
            </a:r>
            <a:r>
              <a:rPr lang="en-US" b="1" dirty="0" smtClean="0"/>
              <a:t> </a:t>
            </a:r>
            <a:r>
              <a:rPr lang="en-US" b="1" dirty="0" err="1" smtClean="0"/>
              <a:t>linhas</a:t>
            </a:r>
            <a:r>
              <a:rPr lang="en-US" b="1" dirty="0" smtClean="0"/>
              <a:t>. </a:t>
            </a:r>
            <a:r>
              <a:rPr lang="en-US" b="1" dirty="0" err="1" smtClean="0"/>
              <a:t>Algumas</a:t>
            </a:r>
            <a:r>
              <a:rPr lang="en-US" b="1" dirty="0" smtClean="0"/>
              <a:t> </a:t>
            </a:r>
            <a:r>
              <a:rPr lang="en-US" b="1" dirty="0" err="1" smtClean="0"/>
              <a:t>vezes</a:t>
            </a:r>
            <a:r>
              <a:rPr lang="en-US" b="1" dirty="0" smtClean="0"/>
              <a:t> </a:t>
            </a:r>
            <a:r>
              <a:rPr lang="en-US" b="1" dirty="0" err="1" smtClean="0"/>
              <a:t>coloca</a:t>
            </a:r>
            <a:r>
              <a:rPr lang="en-US" b="1" dirty="0" smtClean="0"/>
              <a:t>-los </a:t>
            </a:r>
            <a:r>
              <a:rPr lang="en-US" b="1" dirty="0" err="1" smtClean="0"/>
              <a:t>muito</a:t>
            </a:r>
            <a:r>
              <a:rPr lang="en-US" b="1" dirty="0" smtClean="0"/>
              <a:t> </a:t>
            </a:r>
            <a:r>
              <a:rPr lang="en-US" b="1" dirty="0" err="1" smtClean="0"/>
              <a:t>próximos</a:t>
            </a:r>
            <a:r>
              <a:rPr lang="en-US" b="1" dirty="0" smtClean="0"/>
              <a:t> das </a:t>
            </a:r>
            <a:r>
              <a:rPr lang="en-US" b="1" dirty="0" err="1" smtClean="0"/>
              <a:t>rodas</a:t>
            </a:r>
            <a:r>
              <a:rPr lang="en-US" b="1" dirty="0" smtClean="0"/>
              <a:t> </a:t>
            </a:r>
            <a:r>
              <a:rPr lang="en-US" b="1" dirty="0" err="1" smtClean="0"/>
              <a:t>pode</a:t>
            </a:r>
            <a:r>
              <a:rPr lang="en-US" b="1" dirty="0" smtClean="0"/>
              <a:t> </a:t>
            </a:r>
            <a:r>
              <a:rPr lang="en-US" b="1" dirty="0" err="1" smtClean="0"/>
              <a:t>causar</a:t>
            </a:r>
            <a:r>
              <a:rPr lang="en-US" b="1" dirty="0" smtClean="0"/>
              <a:t> </a:t>
            </a:r>
            <a:r>
              <a:rPr lang="en-US" b="1" dirty="0" err="1" smtClean="0"/>
              <a:t>problemas</a:t>
            </a:r>
            <a:r>
              <a:rPr lang="en-US" b="1" dirty="0" smtClean="0"/>
              <a:t> </a:t>
            </a:r>
            <a:r>
              <a:rPr lang="en-US" b="1" dirty="0" err="1" smtClean="0"/>
              <a:t>ao</a:t>
            </a:r>
            <a:r>
              <a:rPr lang="en-US" b="1" dirty="0" smtClean="0"/>
              <a:t> </a:t>
            </a:r>
            <a:r>
              <a:rPr lang="en-US" b="1" dirty="0" err="1" smtClean="0"/>
              <a:t>seguir</a:t>
            </a:r>
            <a:r>
              <a:rPr lang="en-US" b="1" dirty="0" smtClean="0"/>
              <a:t> a </a:t>
            </a:r>
            <a:r>
              <a:rPr lang="en-US" b="1" dirty="0" err="1" smtClean="0"/>
              <a:t>linha</a:t>
            </a:r>
            <a:r>
              <a:rPr lang="en-US" b="1" dirty="0" smtClean="0"/>
              <a:t>.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O </a:t>
            </a:r>
            <a:r>
              <a:rPr lang="en-US" b="1" dirty="0" err="1" smtClean="0"/>
              <a:t>giroscópio</a:t>
            </a:r>
            <a:r>
              <a:rPr lang="en-US" b="1" dirty="0" smtClean="0"/>
              <a:t> </a:t>
            </a:r>
            <a:r>
              <a:rPr lang="en-US" b="1" dirty="0" err="1" smtClean="0"/>
              <a:t>pode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colocado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 smtClean="0"/>
              <a:t>qualquer</a:t>
            </a:r>
            <a:r>
              <a:rPr lang="en-US" b="1" dirty="0" smtClean="0"/>
              <a:t> </a:t>
            </a:r>
            <a:r>
              <a:rPr lang="en-US" b="1" dirty="0" err="1" smtClean="0"/>
              <a:t>lugar</a:t>
            </a:r>
            <a:r>
              <a:rPr lang="en-US" b="1" dirty="0" smtClean="0"/>
              <a:t> mas </a:t>
            </a:r>
            <a:r>
              <a:rPr lang="en-US" b="1" dirty="0" err="1" smtClean="0"/>
              <a:t>precisa</a:t>
            </a:r>
            <a:r>
              <a:rPr lang="en-US" b="1" dirty="0" smtClean="0"/>
              <a:t> </a:t>
            </a:r>
            <a:r>
              <a:rPr lang="en-US" b="1" dirty="0" err="1" smtClean="0"/>
              <a:t>estar</a:t>
            </a:r>
            <a:r>
              <a:rPr lang="en-US" b="1" dirty="0" smtClean="0"/>
              <a:t> de </a:t>
            </a:r>
            <a:r>
              <a:rPr lang="en-US" b="1" dirty="0" err="1" smtClean="0"/>
              <a:t>frente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alguma</a:t>
            </a:r>
            <a:r>
              <a:rPr lang="en-US" b="1" dirty="0" smtClean="0"/>
              <a:t> </a:t>
            </a:r>
            <a:r>
              <a:rPr lang="en-US" b="1" dirty="0" err="1" smtClean="0"/>
              <a:t>direção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usado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medir</a:t>
            </a:r>
            <a:r>
              <a:rPr lang="en-US" b="1" dirty="0" smtClean="0"/>
              <a:t> </a:t>
            </a:r>
            <a:r>
              <a:rPr lang="en-US" b="1" dirty="0" err="1" smtClean="0"/>
              <a:t>curvas</a:t>
            </a:r>
            <a:r>
              <a:rPr lang="en-US" b="1" dirty="0" smtClean="0"/>
              <a:t>. </a:t>
            </a:r>
            <a:endParaRPr lang="en-US" b="1" dirty="0"/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err="1" smtClean="0"/>
              <a:t>Os</a:t>
            </a:r>
            <a:r>
              <a:rPr lang="en-US" b="1" dirty="0" smtClean="0"/>
              <a:t> outros </a:t>
            </a:r>
            <a:r>
              <a:rPr lang="en-US" b="1" dirty="0" err="1" smtClean="0"/>
              <a:t>sensores</a:t>
            </a:r>
            <a:r>
              <a:rPr lang="en-US" b="1" dirty="0" smtClean="0"/>
              <a:t> </a:t>
            </a:r>
            <a:r>
              <a:rPr lang="en-US" b="1" dirty="0" err="1" smtClean="0"/>
              <a:t>precisam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colocados</a:t>
            </a:r>
            <a:r>
              <a:rPr lang="en-US" b="1" dirty="0" smtClean="0"/>
              <a:t> </a:t>
            </a:r>
            <a:r>
              <a:rPr lang="en-US" b="1" dirty="0" err="1" smtClean="0"/>
              <a:t>onde</a:t>
            </a:r>
            <a:r>
              <a:rPr lang="en-US" b="1" dirty="0" smtClean="0"/>
              <a:t> </a:t>
            </a:r>
            <a:r>
              <a:rPr lang="en-US" b="1" dirty="0" err="1" smtClean="0"/>
              <a:t>são</a:t>
            </a:r>
            <a:r>
              <a:rPr lang="en-US" b="1" dirty="0" smtClean="0"/>
              <a:t> </a:t>
            </a:r>
            <a:r>
              <a:rPr lang="en-US" b="1" dirty="0" err="1" smtClean="0"/>
              <a:t>mais</a:t>
            </a:r>
            <a:r>
              <a:rPr lang="en-US" b="1" dirty="0" smtClean="0"/>
              <a:t> </a:t>
            </a:r>
            <a:r>
              <a:rPr lang="en-US" b="1" dirty="0" err="1" smtClean="0"/>
              <a:t>úteis</a:t>
            </a:r>
            <a:r>
              <a:rPr lang="en-US" b="1" dirty="0" smtClean="0"/>
              <a:t> – do </a:t>
            </a:r>
            <a:r>
              <a:rPr lang="en-US" b="1" dirty="0" err="1" smtClean="0"/>
              <a:t>lado</a:t>
            </a:r>
            <a:r>
              <a:rPr lang="en-US" b="1" dirty="0" smtClean="0"/>
              <a:t> do </a:t>
            </a:r>
            <a:r>
              <a:rPr lang="en-US" b="1" dirty="0" err="1" smtClean="0"/>
              <a:t>robô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você</a:t>
            </a:r>
            <a:r>
              <a:rPr lang="en-US" b="1" dirty="0" smtClean="0"/>
              <a:t> o </a:t>
            </a:r>
            <a:r>
              <a:rPr lang="en-US" b="1" dirty="0" err="1" smtClean="0"/>
              <a:t>usará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maioria</a:t>
            </a:r>
            <a:r>
              <a:rPr lang="en-US" b="1" dirty="0" smtClean="0"/>
              <a:t> das </a:t>
            </a:r>
            <a:r>
              <a:rPr lang="en-US" b="1" dirty="0" err="1" smtClean="0"/>
              <a:t>vezes</a:t>
            </a:r>
            <a:r>
              <a:rPr lang="en-US" b="1" dirty="0" smtClean="0"/>
              <a:t>.</a:t>
            </a:r>
            <a:endParaRPr lang="en-US" b="1" dirty="0"/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Há</a:t>
            </a:r>
            <a:r>
              <a:rPr lang="en-US" b="1" dirty="0" smtClean="0"/>
              <a:t> </a:t>
            </a:r>
            <a:r>
              <a:rPr lang="en-US" b="1" dirty="0" err="1" smtClean="0"/>
              <a:t>alguns</a:t>
            </a:r>
            <a:r>
              <a:rPr lang="en-US" b="1" dirty="0" smtClean="0"/>
              <a:t> </a:t>
            </a:r>
            <a:r>
              <a:rPr lang="en-US" b="1" dirty="0" err="1" smtClean="0"/>
              <a:t>Guias</a:t>
            </a:r>
            <a:r>
              <a:rPr lang="en-US" b="1" dirty="0" smtClean="0"/>
              <a:t> </a:t>
            </a:r>
            <a:r>
              <a:rPr lang="en-US" b="1" dirty="0" err="1" smtClean="0"/>
              <a:t>Práticos</a:t>
            </a:r>
            <a:r>
              <a:rPr lang="en-US" b="1" dirty="0" smtClean="0"/>
              <a:t> </a:t>
            </a:r>
            <a:r>
              <a:rPr lang="en-US" b="1" dirty="0" err="1" smtClean="0"/>
              <a:t>disponíveis</a:t>
            </a:r>
            <a:r>
              <a:rPr lang="en-US" b="1" dirty="0" smtClean="0"/>
              <a:t> no EV3Lessons </a:t>
            </a:r>
            <a:r>
              <a:rPr lang="en-US" b="1" dirty="0" err="1" smtClean="0"/>
              <a:t>sobre</a:t>
            </a:r>
            <a:r>
              <a:rPr lang="en-US" b="1" dirty="0" smtClean="0"/>
              <a:t> o </a:t>
            </a:r>
            <a:r>
              <a:rPr lang="en-US" b="1" dirty="0" err="1" smtClean="0"/>
              <a:t>posicionamento</a:t>
            </a:r>
            <a:r>
              <a:rPr lang="en-US" b="1" dirty="0" smtClean="0"/>
              <a:t> dos </a:t>
            </a:r>
            <a:r>
              <a:rPr lang="en-US" b="1" dirty="0" err="1" smtClean="0"/>
              <a:t>sensores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61" y="3056351"/>
            <a:ext cx="2398822" cy="3154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9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Posicionamento</a:t>
            </a:r>
            <a:r>
              <a:rPr lang="en-US" dirty="0" smtClean="0"/>
              <a:t> do motor das </a:t>
            </a:r>
            <a:r>
              <a:rPr lang="en-US" dirty="0" err="1" smtClean="0"/>
              <a:t>garras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812"/>
            <a:ext cx="4816258" cy="4773352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o </a:t>
            </a:r>
            <a:r>
              <a:rPr lang="en-US" dirty="0"/>
              <a:t>EV3,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2 </a:t>
            </a:r>
            <a:r>
              <a:rPr lang="en-US" dirty="0" err="1" smtClean="0"/>
              <a:t>motores</a:t>
            </a:r>
            <a:r>
              <a:rPr lang="en-US" dirty="0" smtClean="0"/>
              <a:t> </a:t>
            </a:r>
            <a:r>
              <a:rPr lang="en-US" dirty="0" err="1" smtClean="0"/>
              <a:t>adicionais</a:t>
            </a:r>
            <a:r>
              <a:rPr lang="en-US" dirty="0" smtClean="0"/>
              <a:t> (de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).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decidir</a:t>
            </a:r>
            <a:r>
              <a:rPr lang="en-US" dirty="0" smtClean="0"/>
              <a:t> se </a:t>
            </a:r>
            <a:r>
              <a:rPr lang="en-US" dirty="0" err="1" smtClean="0"/>
              <a:t>prefere</a:t>
            </a:r>
            <a:r>
              <a:rPr lang="en-US" dirty="0" smtClean="0"/>
              <a:t> o motor </a:t>
            </a:r>
            <a:r>
              <a:rPr lang="en-US" dirty="0" err="1" smtClean="0"/>
              <a:t>Médio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o Grande.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coloca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dos </a:t>
            </a:r>
            <a:r>
              <a:rPr lang="en-US" dirty="0" err="1" smtClean="0"/>
              <a:t>acessórios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construir</a:t>
            </a:r>
            <a:r>
              <a:rPr lang="en-US" dirty="0" smtClean="0"/>
              <a:t> e se </a:t>
            </a:r>
            <a:r>
              <a:rPr lang="en-US" dirty="0" err="1" smtClean="0"/>
              <a:t>você</a:t>
            </a:r>
            <a:r>
              <a:rPr lang="en-US" dirty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disposto</a:t>
            </a:r>
            <a:r>
              <a:rPr lang="en-US" dirty="0" smtClean="0"/>
              <a:t> a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engrenagens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acessórios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Você</a:t>
            </a:r>
            <a:r>
              <a:rPr lang="en-US" dirty="0" smtClean="0"/>
              <a:t> tem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missão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tapete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encaixar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acessórios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e </a:t>
            </a:r>
            <a:r>
              <a:rPr lang="en-US" dirty="0" err="1" smtClean="0"/>
              <a:t>rápida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O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tem </a:t>
            </a:r>
            <a:r>
              <a:rPr lang="en-US" dirty="0" err="1" smtClean="0"/>
              <a:t>seu</a:t>
            </a:r>
            <a:r>
              <a:rPr lang="en-US" dirty="0" smtClean="0"/>
              <a:t> peso </a:t>
            </a:r>
            <a:r>
              <a:rPr lang="en-US" dirty="0" err="1" smtClean="0"/>
              <a:t>bem</a:t>
            </a:r>
            <a:r>
              <a:rPr lang="en-US" dirty="0" smtClean="0"/>
              <a:t> </a:t>
            </a:r>
            <a:r>
              <a:rPr lang="en-US" dirty="0" err="1" smtClean="0"/>
              <a:t>distribuido</a:t>
            </a:r>
            <a:r>
              <a:rPr lang="en-US" dirty="0" smtClean="0"/>
              <a:t> </a:t>
            </a:r>
            <a:r>
              <a:rPr lang="en-US" dirty="0" err="1" smtClean="0"/>
              <a:t>depois</a:t>
            </a:r>
            <a:r>
              <a:rPr lang="en-US" dirty="0" smtClean="0"/>
              <a:t> de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motores</a:t>
            </a:r>
            <a:r>
              <a:rPr lang="en-US" dirty="0" smtClean="0"/>
              <a:t> extras?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24" y="1095023"/>
            <a:ext cx="2780779" cy="295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25" y="4052536"/>
            <a:ext cx="2780779" cy="2304007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Rodas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64"/>
            <a:ext cx="4791205" cy="47483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escute</a:t>
            </a:r>
            <a:r>
              <a:rPr lang="en-US" dirty="0" smtClean="0"/>
              <a:t> </a:t>
            </a:r>
            <a:r>
              <a:rPr lang="en-US" dirty="0" err="1" smtClean="0"/>
              <a:t>ninguém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diga</a:t>
            </a:r>
            <a:r>
              <a:rPr lang="en-US" dirty="0" smtClean="0"/>
              <a:t> a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rodas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/>
              <a:t>FIRST LEGO League.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é </a:t>
            </a:r>
            <a:r>
              <a:rPr lang="en-US" dirty="0" err="1" smtClean="0"/>
              <a:t>diferente</a:t>
            </a:r>
            <a:r>
              <a:rPr lang="en-US" dirty="0" smtClean="0"/>
              <a:t>.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ano</a:t>
            </a:r>
            <a:r>
              <a:rPr lang="en-US" dirty="0" smtClean="0"/>
              <a:t> a </a:t>
            </a:r>
            <a:r>
              <a:rPr lang="en-US" dirty="0" err="1" smtClean="0"/>
              <a:t>competição</a:t>
            </a:r>
            <a:r>
              <a:rPr lang="en-US" dirty="0" smtClean="0"/>
              <a:t> é </a:t>
            </a:r>
            <a:r>
              <a:rPr lang="en-US" dirty="0" err="1" smtClean="0"/>
              <a:t>deferente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faça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próprios</a:t>
            </a:r>
            <a:r>
              <a:rPr lang="en-US" dirty="0" smtClean="0"/>
              <a:t> testes para </a:t>
            </a:r>
            <a:r>
              <a:rPr lang="en-US" dirty="0" err="1" smtClean="0"/>
              <a:t>determinar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rodas</a:t>
            </a:r>
            <a:r>
              <a:rPr lang="en-US" dirty="0" smtClean="0"/>
              <a:t> para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particular e </a:t>
            </a:r>
            <a:r>
              <a:rPr lang="en-US" dirty="0" err="1" smtClean="0"/>
              <a:t>quais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pós</a:t>
            </a:r>
            <a:r>
              <a:rPr lang="en-US" dirty="0" smtClean="0"/>
              <a:t> e contras.</a:t>
            </a:r>
            <a:endParaRPr lang="en-US" b="1" dirty="0">
              <a:solidFill>
                <a:srgbClr val="FF0000"/>
              </a:solidFill>
            </a:endParaRP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err="1" smtClean="0"/>
              <a:t>Rodas</a:t>
            </a:r>
            <a:r>
              <a:rPr lang="en-US" b="1" dirty="0" smtClean="0"/>
              <a:t> </a:t>
            </a:r>
            <a:r>
              <a:rPr lang="en-US" b="1" dirty="0" err="1" smtClean="0"/>
              <a:t>maiores</a:t>
            </a:r>
            <a:r>
              <a:rPr lang="en-US" b="1" dirty="0" smtClean="0"/>
              <a:t> </a:t>
            </a:r>
            <a:r>
              <a:rPr lang="en-US" b="1" dirty="0" err="1" smtClean="0"/>
              <a:t>podem</a:t>
            </a:r>
            <a:r>
              <a:rPr lang="en-US" b="1" dirty="0" smtClean="0"/>
              <a:t>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mais</a:t>
            </a:r>
            <a:r>
              <a:rPr lang="en-US" b="1" dirty="0" smtClean="0"/>
              <a:t> </a:t>
            </a:r>
            <a:r>
              <a:rPr lang="en-US" b="1" dirty="0" err="1" smtClean="0"/>
              <a:t>rápidas</a:t>
            </a:r>
            <a:r>
              <a:rPr lang="en-US" b="1" dirty="0" smtClean="0"/>
              <a:t>, mas </a:t>
            </a:r>
            <a:r>
              <a:rPr lang="en-US" b="1" dirty="0" err="1" smtClean="0"/>
              <a:t>são</a:t>
            </a:r>
            <a:r>
              <a:rPr lang="en-US" b="1" dirty="0" smtClean="0"/>
              <a:t> </a:t>
            </a:r>
            <a:r>
              <a:rPr lang="en-US" b="1" dirty="0" err="1" smtClean="0"/>
              <a:t>menos</a:t>
            </a:r>
            <a:r>
              <a:rPr lang="en-US" b="1" dirty="0" smtClean="0"/>
              <a:t> </a:t>
            </a:r>
            <a:r>
              <a:rPr lang="en-US" b="1" dirty="0" err="1" smtClean="0"/>
              <a:t>precisas</a:t>
            </a:r>
            <a:r>
              <a:rPr lang="en-US" b="1" dirty="0" smtClean="0"/>
              <a:t> e </a:t>
            </a:r>
            <a:r>
              <a:rPr lang="en-US" b="1" dirty="0" err="1" smtClean="0"/>
              <a:t>podem</a:t>
            </a:r>
            <a:r>
              <a:rPr lang="en-US" b="1" dirty="0" smtClean="0"/>
              <a:t> se mover </a:t>
            </a:r>
            <a:r>
              <a:rPr lang="en-US" b="1" dirty="0" err="1" smtClean="0"/>
              <a:t>mesmo</a:t>
            </a:r>
            <a:r>
              <a:rPr lang="en-US" b="1" dirty="0" smtClean="0"/>
              <a:t> </a:t>
            </a:r>
            <a:r>
              <a:rPr lang="en-US" b="1" dirty="0" err="1" smtClean="0"/>
              <a:t>quando</a:t>
            </a:r>
            <a:r>
              <a:rPr lang="en-US" b="1" dirty="0"/>
              <a:t> </a:t>
            </a:r>
            <a:r>
              <a:rPr lang="en-US" b="1" dirty="0" smtClean="0"/>
              <a:t>o motor </a:t>
            </a:r>
            <a:r>
              <a:rPr lang="en-US" b="1" dirty="0" err="1" smtClean="0"/>
              <a:t>está</a:t>
            </a:r>
            <a:r>
              <a:rPr lang="en-US" b="1" dirty="0" smtClean="0"/>
              <a:t> </a:t>
            </a:r>
            <a:r>
              <a:rPr lang="en-US" b="1" dirty="0" err="1" smtClean="0"/>
              <a:t>parado</a:t>
            </a:r>
            <a:r>
              <a:rPr lang="en-US" b="1" dirty="0" smtClean="0"/>
              <a:t>.</a:t>
            </a: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Rodas</a:t>
            </a:r>
            <a:r>
              <a:rPr lang="en-US" dirty="0" smtClean="0"/>
              <a:t> </a:t>
            </a:r>
            <a:r>
              <a:rPr lang="en-US" dirty="0" err="1" smtClean="0"/>
              <a:t>menores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lentas</a:t>
            </a:r>
            <a:r>
              <a:rPr lang="en-US" dirty="0" smtClean="0"/>
              <a:t>, mas as </a:t>
            </a:r>
            <a:r>
              <a:rPr lang="en-US" dirty="0" err="1" smtClean="0"/>
              <a:t>vezes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precisas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Pneus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firmes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alteram</a:t>
            </a:r>
            <a:r>
              <a:rPr lang="en-US" dirty="0" smtClean="0"/>
              <a:t> a forma 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saem</a:t>
            </a:r>
            <a:r>
              <a:rPr lang="en-US" dirty="0" smtClean="0"/>
              <a:t> dos </a:t>
            </a:r>
            <a:r>
              <a:rPr lang="en-US" dirty="0" err="1" smtClean="0"/>
              <a:t>aros</a:t>
            </a:r>
            <a:r>
              <a:rPr lang="en-US" dirty="0" smtClean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Rodas</a:t>
            </a:r>
            <a:r>
              <a:rPr lang="en-US" dirty="0" smtClean="0"/>
              <a:t> de </a:t>
            </a:r>
            <a:r>
              <a:rPr lang="en-US" dirty="0" err="1" smtClean="0"/>
              <a:t>trás</a:t>
            </a:r>
            <a:r>
              <a:rPr lang="en-US" dirty="0" smtClean="0"/>
              <a:t>/”</a:t>
            </a:r>
            <a:r>
              <a:rPr lang="en-US" dirty="0" err="1" smtClean="0"/>
              <a:t>patins</a:t>
            </a:r>
            <a:r>
              <a:rPr lang="en-US" dirty="0" smtClean="0"/>
              <a:t>” </a:t>
            </a:r>
            <a:r>
              <a:rPr lang="en-US" dirty="0" err="1" smtClean="0"/>
              <a:t>precisam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capazes</a:t>
            </a:r>
            <a:r>
              <a:rPr lang="en-US" dirty="0" smtClean="0"/>
              <a:t> de se mover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várias</a:t>
            </a:r>
            <a:r>
              <a:rPr lang="en-US" dirty="0" smtClean="0"/>
              <a:t> </a:t>
            </a:r>
            <a:r>
              <a:rPr lang="en-US" dirty="0" err="1" smtClean="0"/>
              <a:t>direções</a:t>
            </a:r>
            <a:r>
              <a:rPr lang="en-US" dirty="0" smtClean="0"/>
              <a:t> e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</a:t>
            </a:r>
            <a:r>
              <a:rPr lang="en-US" dirty="0" err="1" smtClean="0"/>
              <a:t>rodas</a:t>
            </a:r>
            <a:r>
              <a:rPr lang="en-US" dirty="0" smtClean="0"/>
              <a:t> da </a:t>
            </a:r>
            <a:r>
              <a:rPr lang="en-US" dirty="0" err="1" smtClean="0"/>
              <a:t>frente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1" dirty="0" err="1" smtClean="0"/>
              <a:t>Tenha</a:t>
            </a:r>
            <a:r>
              <a:rPr lang="en-US" b="1" dirty="0" smtClean="0"/>
              <a:t> </a:t>
            </a:r>
            <a:r>
              <a:rPr lang="en-US" b="1" dirty="0" err="1" smtClean="0"/>
              <a:t>certeza</a:t>
            </a:r>
            <a:r>
              <a:rPr lang="en-US" b="1" dirty="0" smtClean="0"/>
              <a:t> de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suas</a:t>
            </a:r>
            <a:r>
              <a:rPr lang="en-US" b="1" dirty="0" smtClean="0"/>
              <a:t> </a:t>
            </a:r>
            <a:r>
              <a:rPr lang="en-US" b="1" dirty="0" err="1" smtClean="0"/>
              <a:t>rodas</a:t>
            </a:r>
            <a:r>
              <a:rPr lang="en-US" b="1" dirty="0" smtClean="0"/>
              <a:t> </a:t>
            </a:r>
            <a:r>
              <a:rPr lang="en-US" b="1" dirty="0" err="1" smtClean="0"/>
              <a:t>fiquem</a:t>
            </a:r>
            <a:r>
              <a:rPr lang="en-US" b="1" dirty="0" smtClean="0"/>
              <a:t> no </a:t>
            </a:r>
            <a:r>
              <a:rPr lang="en-US" b="1" dirty="0" err="1" smtClean="0"/>
              <a:t>lugar</a:t>
            </a:r>
            <a:r>
              <a:rPr lang="en-US" b="1" dirty="0" smtClean="0"/>
              <a:t> e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flexionam</a:t>
            </a:r>
            <a:r>
              <a:rPr lang="en-US" dirty="0" smtClean="0"/>
              <a:t>.</a:t>
            </a:r>
            <a:r>
              <a:rPr lang="en-US" b="1" dirty="0" smtClean="0"/>
              <a:t> Se </a:t>
            </a:r>
            <a:r>
              <a:rPr lang="en-US" b="1" dirty="0" err="1" smtClean="0"/>
              <a:t>estiver</a:t>
            </a:r>
            <a:r>
              <a:rPr lang="en-US" b="1" dirty="0" smtClean="0"/>
              <a:t> </a:t>
            </a:r>
            <a:r>
              <a:rPr lang="en-US" b="1" dirty="0" err="1" smtClean="0"/>
              <a:t>usando</a:t>
            </a:r>
            <a:r>
              <a:rPr lang="en-US" b="1" dirty="0" smtClean="0"/>
              <a:t> </a:t>
            </a:r>
            <a:r>
              <a:rPr lang="en-US" b="1" dirty="0" err="1" smtClean="0"/>
              <a:t>esteiras</a:t>
            </a:r>
            <a:r>
              <a:rPr lang="en-US" b="1" dirty="0" smtClean="0"/>
              <a:t>, </a:t>
            </a:r>
            <a:r>
              <a:rPr lang="en-US" b="1" dirty="0" err="1" smtClean="0"/>
              <a:t>tenha</a:t>
            </a:r>
            <a:r>
              <a:rPr lang="en-US" b="1" dirty="0" smtClean="0"/>
              <a:t> </a:t>
            </a:r>
            <a:r>
              <a:rPr lang="en-US" b="1" dirty="0" err="1" smtClean="0"/>
              <a:t>certeza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elas</a:t>
            </a:r>
            <a:r>
              <a:rPr lang="en-US" b="1" dirty="0" smtClean="0"/>
              <a:t> </a:t>
            </a:r>
            <a:r>
              <a:rPr lang="en-US" b="1" dirty="0" err="1" smtClean="0"/>
              <a:t>estão</a:t>
            </a:r>
            <a:r>
              <a:rPr lang="en-US" b="1" dirty="0" smtClean="0"/>
              <a:t> </a:t>
            </a:r>
            <a:r>
              <a:rPr lang="en-US" b="1" dirty="0" err="1" smtClean="0"/>
              <a:t>instaladas</a:t>
            </a:r>
            <a:r>
              <a:rPr lang="en-US" b="1" dirty="0" smtClean="0"/>
              <a:t> </a:t>
            </a:r>
            <a:r>
              <a:rPr lang="en-US" b="1" dirty="0" err="1" smtClean="0"/>
              <a:t>justamente</a:t>
            </a:r>
            <a:r>
              <a:rPr lang="en-US" b="1" dirty="0" smtClean="0"/>
              <a:t>.</a:t>
            </a: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232" y="1524318"/>
            <a:ext cx="2179530" cy="214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280" y="4214954"/>
            <a:ext cx="2820103" cy="144681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9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considerações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887" y="1315233"/>
            <a:ext cx="4716049" cy="506122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é </a:t>
            </a:r>
            <a:r>
              <a:rPr lang="en-US" dirty="0" err="1" smtClean="0"/>
              <a:t>resistente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se </a:t>
            </a:r>
            <a:r>
              <a:rPr lang="en-US" dirty="0" err="1" smtClean="0"/>
              <a:t>desmonta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)?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/>
              <a:t>remove </a:t>
            </a:r>
            <a:r>
              <a:rPr lang="en-US" dirty="0" smtClean="0"/>
              <a:t>um </a:t>
            </a:r>
            <a:r>
              <a:rPr lang="en-US" dirty="0" err="1" smtClean="0"/>
              <a:t>acessório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desmonta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Planeja</a:t>
            </a:r>
            <a:r>
              <a:rPr lang="en-US" dirty="0" smtClean="0"/>
              <a:t> </a:t>
            </a:r>
            <a:r>
              <a:rPr lang="en-US" dirty="0" err="1" smtClean="0"/>
              <a:t>andar</a:t>
            </a:r>
            <a:r>
              <a:rPr lang="en-US" dirty="0" smtClean="0"/>
              <a:t> </a:t>
            </a:r>
            <a:r>
              <a:rPr lang="en-US" dirty="0" err="1" smtClean="0"/>
              <a:t>encostado</a:t>
            </a:r>
            <a:r>
              <a:rPr lang="en-US" dirty="0" smtClean="0"/>
              <a:t> à </a:t>
            </a:r>
            <a:r>
              <a:rPr lang="en-US" dirty="0" err="1" smtClean="0"/>
              <a:t>parede</a:t>
            </a:r>
            <a:r>
              <a:rPr lang="en-US" dirty="0" smtClean="0"/>
              <a:t>? </a:t>
            </a:r>
            <a:r>
              <a:rPr lang="en-US" dirty="0" err="1" smtClean="0"/>
              <a:t>Considere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rodinhas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bordas</a:t>
            </a:r>
            <a:r>
              <a:rPr lang="en-US" dirty="0" smtClean="0"/>
              <a:t> de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Planeja</a:t>
            </a:r>
            <a:r>
              <a:rPr lang="en-US" dirty="0" smtClean="0"/>
              <a:t> </a:t>
            </a:r>
            <a:r>
              <a:rPr lang="en-US" dirty="0" err="1" smtClean="0"/>
              <a:t>seguir</a:t>
            </a:r>
            <a:r>
              <a:rPr lang="en-US" dirty="0" smtClean="0"/>
              <a:t>/</a:t>
            </a:r>
            <a:r>
              <a:rPr lang="en-US" dirty="0" err="1" smtClean="0"/>
              <a:t>alinhar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linhas</a:t>
            </a:r>
            <a:r>
              <a:rPr lang="en-US" dirty="0" smtClean="0"/>
              <a:t>?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precisará</a:t>
            </a:r>
            <a:r>
              <a:rPr lang="en-US" dirty="0" smtClean="0"/>
              <a:t> de um </a:t>
            </a:r>
            <a:r>
              <a:rPr lang="en-US" dirty="0" err="1" smtClean="0"/>
              <a:t>segundo</a:t>
            </a:r>
            <a:r>
              <a:rPr lang="en-US" dirty="0" smtClean="0"/>
              <a:t> sensor.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acessar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o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use </a:t>
            </a:r>
            <a:r>
              <a:rPr lang="en-US" dirty="0" err="1" smtClean="0"/>
              <a:t>baterias</a:t>
            </a:r>
            <a:r>
              <a:rPr lang="en-US" dirty="0" smtClean="0"/>
              <a:t> </a:t>
            </a:r>
            <a:r>
              <a:rPr lang="en-US" dirty="0" err="1" smtClean="0"/>
              <a:t>recarregáveis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acessar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o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planeje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/>
              <a:t> </a:t>
            </a:r>
            <a:r>
              <a:rPr lang="en-US" dirty="0" err="1" smtClean="0"/>
              <a:t>pilhas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acessar</a:t>
            </a:r>
            <a:r>
              <a:rPr lang="en-US" dirty="0" smtClean="0"/>
              <a:t> a </a:t>
            </a:r>
            <a:r>
              <a:rPr lang="en-US" dirty="0" err="1" smtClean="0"/>
              <a:t>porta</a:t>
            </a:r>
            <a:r>
              <a:rPr lang="en-US" dirty="0" smtClean="0"/>
              <a:t> USB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baixar</a:t>
            </a:r>
            <a:r>
              <a:rPr lang="en-US" dirty="0" smtClean="0"/>
              <a:t> </a:t>
            </a:r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o Bluetooth </a:t>
            </a:r>
            <a:r>
              <a:rPr lang="en-US" dirty="0" err="1" smtClean="0"/>
              <a:t>não</a:t>
            </a:r>
            <a:r>
              <a:rPr lang="en-US" dirty="0" smtClean="0"/>
              <a:t> é </a:t>
            </a:r>
            <a:r>
              <a:rPr lang="en-US" dirty="0" err="1" smtClean="0"/>
              <a:t>permitido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936" y="1781360"/>
            <a:ext cx="3547997" cy="3018773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/>
          <a:p>
            <a:r>
              <a:rPr lang="sk-SK" dirty="0"/>
              <a:t>© 2016 EV3Lessons.com, </a:t>
            </a:r>
            <a:r>
              <a:rPr lang="pt-BR" dirty="0" smtClean="0"/>
              <a:t>Última </a:t>
            </a:r>
            <a:r>
              <a:rPr lang="pt-BR" dirty="0"/>
              <a:t>E</a:t>
            </a:r>
            <a:r>
              <a:rPr lang="pt-BR" dirty="0" smtClean="0"/>
              <a:t>dição</a:t>
            </a:r>
            <a:r>
              <a:rPr lang="sk-SK" dirty="0" smtClean="0"/>
              <a:t> </a:t>
            </a:r>
            <a:r>
              <a:rPr lang="pt-BR" dirty="0" smtClean="0"/>
              <a:t>0</a:t>
            </a:r>
            <a:r>
              <a:rPr lang="pt-BR" dirty="0" smtClean="0"/>
              <a:t>4</a:t>
            </a:r>
            <a:r>
              <a:rPr lang="sk-SK" dirty="0" smtClean="0"/>
              <a:t>/</a:t>
            </a:r>
            <a:r>
              <a:rPr lang="pt-BR" dirty="0" smtClean="0"/>
              <a:t>7</a:t>
            </a:r>
            <a:r>
              <a:rPr lang="sk-SK" dirty="0" smtClean="0"/>
              <a:t>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47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9E0F3691-EE43-2247-B654-E079F60D988E}" vid="{2FA53789-A7CC-A64D-865A-ABC39EE28B46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4540</TotalTime>
  <Words>1120</Words>
  <Application>Microsoft Office PowerPoint</Application>
  <PresentationFormat>Apresentação na tela (4:3)</PresentationFormat>
  <Paragraphs>84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Helvetica Neue</vt:lpstr>
      <vt:lpstr>Essential</vt:lpstr>
      <vt:lpstr>beginner</vt:lpstr>
      <vt:lpstr>Custom Design</vt:lpstr>
      <vt:lpstr>robotdesign</vt:lpstr>
      <vt:lpstr>1_beginner</vt:lpstr>
      <vt:lpstr>1_Custom Design</vt:lpstr>
      <vt:lpstr>Lição de DESIGN Do ROBÔ.</vt:lpstr>
      <vt:lpstr>Nossas regras para design do robÔ.</vt:lpstr>
      <vt:lpstr>Considerações do design.</vt:lpstr>
      <vt:lpstr>Altura &amp; largura.</vt:lpstr>
      <vt:lpstr>Balanceamento.</vt:lpstr>
      <vt:lpstr>SensoreS &amp; seu Posicionamento.</vt:lpstr>
      <vt:lpstr>Posicionamento do motor das garras.</vt:lpstr>
      <vt:lpstr>Rodas.</vt:lpstr>
      <vt:lpstr>Outras considerações.</vt:lpstr>
      <vt:lpstr>Examine a rubrica da competição.</vt:lpstr>
      <vt:lpstr>Créditos.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Luiz Gabriel Vieira Costa</cp:lastModifiedBy>
  <cp:revision>118</cp:revision>
  <cp:lastPrinted>2016-07-05T17:09:05Z</cp:lastPrinted>
  <dcterms:created xsi:type="dcterms:W3CDTF">2014-10-28T21:59:38Z</dcterms:created>
  <dcterms:modified xsi:type="dcterms:W3CDTF">2016-07-19T14:37:49Z</dcterms:modified>
</cp:coreProperties>
</file>